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</p:sldMasterIdLst>
  <p:notesMasterIdLst>
    <p:notesMasterId r:id="rId21"/>
  </p:notesMasterIdLst>
  <p:sldIdLst>
    <p:sldId id="298" r:id="rId4"/>
    <p:sldId id="299" r:id="rId5"/>
    <p:sldId id="334" r:id="rId6"/>
    <p:sldId id="335" r:id="rId7"/>
    <p:sldId id="300" r:id="rId8"/>
    <p:sldId id="301" r:id="rId9"/>
    <p:sldId id="336" r:id="rId10"/>
    <p:sldId id="365" r:id="rId11"/>
    <p:sldId id="302" r:id="rId12"/>
    <p:sldId id="389" r:id="rId13"/>
    <p:sldId id="426" r:id="rId14"/>
    <p:sldId id="413" r:id="rId15"/>
    <p:sldId id="410" r:id="rId16"/>
    <p:sldId id="434" r:id="rId17"/>
    <p:sldId id="433" r:id="rId18"/>
    <p:sldId id="432" r:id="rId19"/>
    <p:sldId id="356" r:id="rId20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02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978" t="23218" r="2110" b="11000"/>
          <a:stretch/>
        </p:blipFill>
        <p:spPr>
          <a:xfrm>
            <a:off x="0" y="1160460"/>
            <a:ext cx="9241155" cy="56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" y="1"/>
            <a:ext cx="9143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059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7416" b="7457"/>
          <a:stretch/>
        </p:blipFill>
        <p:spPr>
          <a:xfrm>
            <a:off x="0" y="1152820"/>
            <a:ext cx="9144000" cy="57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" y="0"/>
            <a:ext cx="9143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366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08" t="17825"/>
          <a:stretch/>
        </p:blipFill>
        <p:spPr>
          <a:xfrm>
            <a:off x="668" y="16115"/>
            <a:ext cx="9143331" cy="68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7824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42" t="12352" r="1586" b="25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576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12" t="10417" r="917"/>
          <a:stretch/>
        </p:blipFill>
        <p:spPr>
          <a:xfrm>
            <a:off x="203834" y="16682"/>
            <a:ext cx="8940166" cy="67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017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Работники должны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пройти проверку знаний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 в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пределах требований, предъявляемых к соответствующей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должности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профессии, и иметь соответствующую группу </a:t>
            </a:r>
            <a:r>
              <a:rPr lang="ru-RU" sz="400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</a:t>
            </a:r>
            <a:r>
              <a:rPr lang="ru-RU" sz="400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электробезопасности.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«Оформление документации по охране труда и электробезопасности при эксплуатации и ремонте электрических установок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сетей»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2.1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Организационные мероприятия по обеспечению безопасного проведения работ в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электроустановках.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Группы по электробезопасности электротехнического персона и условия их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присвоения.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группы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по электробезопасности электротехнического персона и условия их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присвоения.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Группы по электробезопасности электротехнического персона и условия их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присвоения.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Группы по электробезопасности электротехнического персона и условия их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присвоения.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149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125</cp:revision>
  <dcterms:created xsi:type="dcterms:W3CDTF">2003-11-18T14:40:54Z</dcterms:created>
  <dcterms:modified xsi:type="dcterms:W3CDTF">2020-08-15T11:00:35Z</dcterms:modified>
</cp:coreProperties>
</file>